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65" r:id="rId13"/>
    <p:sldId id="270" r:id="rId14"/>
    <p:sldId id="271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ECEC6-69B4-46B9-A9DA-F2960F0A32BF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16F36-9A43-4AE2-BF6B-E3BADFF6B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6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16F36-9A43-4AE2-BF6B-E3BADFF6B14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3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95C2-881C-4228-BDB5-8BDBC4A5B7B9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A12-30D2-43AC-86C5-A1E913AC91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95C2-881C-4228-BDB5-8BDBC4A5B7B9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A12-30D2-43AC-86C5-A1E913AC9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95C2-881C-4228-BDB5-8BDBC4A5B7B9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A12-30D2-43AC-86C5-A1E913AC9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95C2-881C-4228-BDB5-8BDBC4A5B7B9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A12-30D2-43AC-86C5-A1E913AC91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95C2-881C-4228-BDB5-8BDBC4A5B7B9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A12-30D2-43AC-86C5-A1E913AC9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95C2-881C-4228-BDB5-8BDBC4A5B7B9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A12-30D2-43AC-86C5-A1E913AC91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95C2-881C-4228-BDB5-8BDBC4A5B7B9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A12-30D2-43AC-86C5-A1E913AC91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95C2-881C-4228-BDB5-8BDBC4A5B7B9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A12-30D2-43AC-86C5-A1E913AC9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95C2-881C-4228-BDB5-8BDBC4A5B7B9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A12-30D2-43AC-86C5-A1E913AC9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95C2-881C-4228-BDB5-8BDBC4A5B7B9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A12-30D2-43AC-86C5-A1E913AC9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95C2-881C-4228-BDB5-8BDBC4A5B7B9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1A12-30D2-43AC-86C5-A1E913AC91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3195C2-881C-4228-BDB5-8BDBC4A5B7B9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2D1A12-30D2-43AC-86C5-A1E913AC9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772817"/>
            <a:ext cx="7175351" cy="216024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         ПРОЕКТ</a:t>
            </a:r>
            <a:br>
              <a:rPr lang="ru-RU" dirty="0" smtClean="0"/>
            </a:br>
            <a:r>
              <a:rPr lang="ru-RU" dirty="0" smtClean="0"/>
              <a:t>     «ОГОНЬ-ДРУГ,</a:t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ОГОНЬ-ВРАГ»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0"/>
            <a:ext cx="7987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latin typeface="Franklin Gothic Medium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latin typeface="Franklin Gothic Medium" pitchFamily="34" charset="0"/>
              </a:rPr>
              <a:t>МУНИЦИПАЛЬНОЕ </a:t>
            </a:r>
            <a:r>
              <a:rPr lang="ru-RU" dirty="0">
                <a:latin typeface="Franklin Gothic Medium" pitchFamily="34" charset="0"/>
              </a:rPr>
              <a:t>АВТОНОМНОЕ ДОШКОЛЬНОЕ ОБРАЗОВАТЕЛЬНОЕ</a:t>
            </a:r>
            <a:br>
              <a:rPr lang="ru-RU" dirty="0">
                <a:latin typeface="Franklin Gothic Medium" pitchFamily="34" charset="0"/>
              </a:rPr>
            </a:br>
            <a:r>
              <a:rPr lang="ru-RU" dirty="0">
                <a:latin typeface="Franklin Gothic Medium" pitchFamily="34" charset="0"/>
              </a:rPr>
              <a:t>УЧРЕЖДЕНИЕ - ДЕТСКИЙ САД №373  КОМБИНИРОВАННОГО ВИДА «СКВОРУШКА» 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76055" y="5052545"/>
            <a:ext cx="3666874" cy="882119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Подготовили </a:t>
            </a: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</a:rPr>
              <a:t>воспитатели:</a:t>
            </a:r>
          </a:p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Тимощенко </a:t>
            </a: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</a:rPr>
              <a:t>С.А.</a:t>
            </a:r>
          </a:p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Кащеева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Л.Ф.</a:t>
            </a:r>
            <a:endParaRPr lang="ru-RU" sz="8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6215082"/>
            <a:ext cx="2924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г.Новосибирск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-2019 г.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00991"/>
            <a:ext cx="3096344" cy="1801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67" y="1571612"/>
            <a:ext cx="1941533" cy="2588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2151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7906"/>
            <a:ext cx="7884368" cy="59132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602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4" y="240184"/>
            <a:ext cx="3024336" cy="403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60" y="308811"/>
            <a:ext cx="3447157" cy="318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3643314"/>
            <a:ext cx="2520280" cy="2860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2500306"/>
            <a:ext cx="2885836" cy="3929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8882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4271" y="620688"/>
            <a:ext cx="3972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Опыты  на  улице :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« Как можно затушить огонь.»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7" y="620689"/>
            <a:ext cx="4156197" cy="3522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27" y="2615610"/>
            <a:ext cx="4180660" cy="3724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4572008"/>
            <a:ext cx="1714512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27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19"/>
            <a:ext cx="3933190" cy="5244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797"/>
            <a:ext cx="4205674" cy="315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89040"/>
            <a:ext cx="2376264" cy="2595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4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642918"/>
            <a:ext cx="4442400" cy="366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143248"/>
            <a:ext cx="4146480" cy="310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980728"/>
            <a:ext cx="29370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«Спички детям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игрушки!»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4572008"/>
            <a:ext cx="1714512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5600" y="714356"/>
            <a:ext cx="54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Рисуем вместе с родителями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2918"/>
            <a:ext cx="3239156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1785926"/>
            <a:ext cx="1870492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2143116"/>
            <a:ext cx="2939587" cy="3941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2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7994" y="776634"/>
            <a:ext cx="4335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Создаем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книгу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6" y="605085"/>
            <a:ext cx="4536504" cy="6048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2644024" cy="35253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18" y="226721"/>
            <a:ext cx="1928812" cy="30080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48239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3759882" cy="5013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4"/>
            <a:ext cx="3312368" cy="4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836712"/>
            <a:ext cx="725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76606"/>
            <a:ext cx="3768677" cy="5024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6" y="1576606"/>
            <a:ext cx="3867894" cy="5157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06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1412776"/>
            <a:ext cx="772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Участники проекта</a:t>
            </a:r>
            <a:r>
              <a:rPr lang="ru-RU" sz="2400" dirty="0" smtClean="0"/>
              <a:t>:  Дети младшего дошкольного возраста, воспитатели  группы,  родители воспитанников.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Тип проекта</a:t>
            </a:r>
            <a:r>
              <a:rPr lang="ru-RU" sz="2400" dirty="0" smtClean="0"/>
              <a:t>: познавательно – творческий.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Срок реализации проекта</a:t>
            </a:r>
            <a:r>
              <a:rPr lang="ru-RU" sz="2400" dirty="0" smtClean="0"/>
              <a:t>: краткосрочный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( 2 недели 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88172"/>
            <a:ext cx="2226310" cy="296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24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88569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/>
              <a:t>Проект </a:t>
            </a:r>
            <a:r>
              <a:rPr lang="ru-RU" dirty="0"/>
              <a:t>посвящен актуальной проблеме - воспитанию у детей дошкольного возраста осознанного отношения к себе, как к активному субъекту противопожарной безопасности. Актуальность проекта связана и с тем, что у детей этого возраста отсутствует защитная психологическая реакция на противопожарную обстановку. Желание постоянно открывать что-то новое, непосредственность часто ставят их перед реальными опасностями. Подсчитано: на тысячу пожаров сто вспыхивает по вине детей, которые становятся жертвами своего незнания и легкомыслия. Число детей пострадавших от пожара возрастает с каждым годом. Это не может не вызвать тревогу. Родители подходят к этой проблеме не достаточно серьезно. Детям разрешают играть пожароопасными предметами, в доступном месте хранятся спички, зажигалки. Чтобы изменить отношение человека к этой проблеме, необходимо уже с дошкольного возраста заниматься вопросами пожарной безопасности. Эта работа должна вестись целенаправленно и систематически. Детскому саду и родителям надо объединить усилия, чтобы уберечь детей от трагедии. В группе накоплен достаточный наглядный, методический материал по ознакомлению дошкольников с правилами противопожарной безопасности. Проект позволит на основе интегрированного подхода реализовать идею формирования у детей осознанного отношения к себе, как субъекту противопожарной безопасности.</a:t>
            </a:r>
          </a:p>
          <a:p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312366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Актуальность 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443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Цель </a:t>
            </a:r>
            <a:r>
              <a:rPr lang="ru-RU" sz="2400" dirty="0" smtClean="0">
                <a:solidFill>
                  <a:srgbClr val="FF0000"/>
                </a:solidFill>
              </a:rPr>
              <a:t>проекта: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Формировать </a:t>
            </a:r>
            <a:r>
              <a:rPr lang="ru-RU" sz="2000" dirty="0"/>
              <a:t>у детей осознанное и ответственное отношение к соблюдению и выполнению правил пожарной безопасности. Вооружить знаниями, умениями и навыками, необходимыми для действия в экстремальных ситуациях.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533546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Задачи проекта: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/>
              <a:t>Образовательные</a:t>
            </a:r>
            <a:r>
              <a:rPr lang="en-US" sz="2000" dirty="0" smtClean="0"/>
              <a:t>:</a:t>
            </a:r>
            <a:endParaRPr lang="en-US" sz="2000" dirty="0"/>
          </a:p>
          <a:p>
            <a:r>
              <a:rPr lang="ru-RU" sz="2000" dirty="0" smtClean="0"/>
              <a:t>• </a:t>
            </a:r>
            <a:r>
              <a:rPr lang="ru-RU" sz="2000" dirty="0"/>
              <a:t>Познакомить с историей возникновения огня. • Дать детям понятие о том, что огонь бывает другом, а бывает и врагом. </a:t>
            </a:r>
            <a:endParaRPr lang="ru-RU" sz="2000" dirty="0" smtClean="0"/>
          </a:p>
          <a:p>
            <a:r>
              <a:rPr lang="en-US" sz="2000" dirty="0" smtClean="0"/>
              <a:t>2</a:t>
            </a:r>
            <a:r>
              <a:rPr lang="ru-RU" sz="2000" dirty="0" smtClean="0"/>
              <a:t>.    Развивающие</a:t>
            </a:r>
            <a:r>
              <a:rPr lang="en-US" sz="2000" dirty="0"/>
              <a:t>: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Помочь детям запомнить правила пожарной безопасности. • Развивать творческие способности детей. </a:t>
            </a:r>
            <a:r>
              <a:rPr lang="ru-RU" sz="2000" dirty="0" smtClean="0"/>
              <a:t>• </a:t>
            </a:r>
            <a:r>
              <a:rPr lang="ru-RU" sz="2000" dirty="0"/>
              <a:t>Расширить знания детей о профессии пожарного. </a:t>
            </a:r>
            <a:endParaRPr lang="ru-RU" sz="2000" dirty="0" smtClean="0"/>
          </a:p>
          <a:p>
            <a:r>
              <a:rPr lang="ru-RU" sz="2000" dirty="0" smtClean="0"/>
              <a:t>3.    Воспитательные</a:t>
            </a:r>
            <a:r>
              <a:rPr lang="en-US" sz="2000" dirty="0"/>
              <a:t>: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Воспитывать чувство осторожности и самосохранения. • Воспитывать уверенность в своих силах. • Воспитывать чувства благодарности к людям, которые помогают нам в трудных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33630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348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7048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1 этап. Теоретический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Подбор и изучение педагогической литературы, иллюстративного материала в соответствии с темой проекта с учетом возрастных особенностей детей, разработка проекта.</a:t>
            </a:r>
            <a:endParaRPr lang="ru-RU" dirty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2 этап. Организационный. 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Уточнение представлений детей о </a:t>
            </a:r>
            <a:r>
              <a:rPr lang="ru-RU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правильном обращении с огнем, изучение и соблюдение правил пожарной безопасности.</a:t>
            </a:r>
            <a:endParaRPr lang="ru-RU" dirty="0">
              <a:solidFill>
                <a:schemeClr val="tx2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3 этап.  Практический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Расширение детских представлений, накопление и закрепление полученных знаний о </a:t>
            </a:r>
            <a:r>
              <a:rPr lang="ru-RU" dirty="0" smtClean="0">
                <a:solidFill>
                  <a:schemeClr val="tx2"/>
                </a:solidFill>
              </a:rPr>
              <a:t>пользе и вреде огня, о правильном обращении с огнем, о противопожарной безопасности  </a:t>
            </a:r>
            <a:r>
              <a:rPr lang="ru-RU" dirty="0">
                <a:solidFill>
                  <a:schemeClr val="tx2"/>
                </a:solidFill>
              </a:rPr>
              <a:t>через разнообразные виды деятельности педагога  с детьми и родителями</a:t>
            </a:r>
            <a:r>
              <a:rPr lang="ru-RU" dirty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4 этап. Продукт проекта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Выставка  рисунков совместно с родителями: «Спички детям не игрушки», изготовление книги по теме проекта, презентация проекта.</a:t>
            </a:r>
            <a:endParaRPr lang="ru-RU" dirty="0">
              <a:solidFill>
                <a:schemeClr val="tx2"/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368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500042"/>
            <a:ext cx="406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РЕАЛИЗАЦИЯ ПРОЕКТА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114298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Беседа: «Детям об огне».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90498"/>
            <a:ext cx="3413843" cy="2560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857364"/>
            <a:ext cx="3827634" cy="2870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2000240"/>
            <a:ext cx="3419872" cy="256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2214554"/>
            <a:ext cx="128588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54038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3003798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428604"/>
            <a:ext cx="3445162" cy="4593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3571876"/>
            <a:ext cx="250033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00438"/>
            <a:ext cx="3786214" cy="28349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6825168" y="762377"/>
            <a:ext cx="230704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Просмотр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презентации: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«Огонь-друг,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</a:rPr>
              <a:t>гонь-враг!»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Игра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«Искорка».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3929066"/>
            <a:ext cx="1944216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3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6" y="3212976"/>
            <a:ext cx="4551540" cy="341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48680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1124744"/>
            <a:ext cx="22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ЭКСКУРСИЯ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4714884"/>
            <a:ext cx="4558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«Учимся  соблюдать   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безопасность»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57166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511486" y="642918"/>
            <a:ext cx="4308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Аппликация: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</a:rPr>
              <a:t>Такой разный    огонь</a:t>
            </a:r>
            <a:r>
              <a:rPr lang="ru-RU" sz="3200" b="1" dirty="0" smtClean="0">
                <a:solidFill>
                  <a:srgbClr val="FF0000"/>
                </a:solidFill>
              </a:rPr>
              <a:t>».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357562"/>
            <a:ext cx="2247714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98930"/>
            <a:ext cx="5004048" cy="3753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49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2291</TotalTime>
  <Words>551</Words>
  <Application>Microsoft Office PowerPoint</Application>
  <PresentationFormat>Экран (4:3)</PresentationFormat>
  <Paragraphs>54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         ПРОЕКТ      «ОГОНЬ-ДРУГ,        ОГОНЬ-ВРАГ».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ОГОНЬ-ДРУГ,  ОГОНЬ-ВРАГ.</dc:title>
  <dc:creator>1</dc:creator>
  <cp:lastModifiedBy>1</cp:lastModifiedBy>
  <cp:revision>49</cp:revision>
  <dcterms:created xsi:type="dcterms:W3CDTF">2019-03-18T07:25:19Z</dcterms:created>
  <dcterms:modified xsi:type="dcterms:W3CDTF">2019-05-28T03:54:07Z</dcterms:modified>
</cp:coreProperties>
</file>